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4"/>
  </p:notesMasterIdLst>
  <p:handoutMasterIdLst>
    <p:handoutMasterId r:id="rId105"/>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379" r:id="rId46"/>
    <p:sldId id="344" r:id="rId47"/>
    <p:sldId id="357" r:id="rId48"/>
    <p:sldId id="384" r:id="rId49"/>
    <p:sldId id="388" r:id="rId50"/>
    <p:sldId id="369" r:id="rId51"/>
    <p:sldId id="385" r:id="rId52"/>
    <p:sldId id="386" r:id="rId53"/>
    <p:sldId id="387" r:id="rId54"/>
    <p:sldId id="392" r:id="rId55"/>
    <p:sldId id="405" r:id="rId56"/>
    <p:sldId id="390" r:id="rId57"/>
    <p:sldId id="410" r:id="rId58"/>
    <p:sldId id="391" r:id="rId59"/>
    <p:sldId id="394" r:id="rId60"/>
    <p:sldId id="393" r:id="rId61"/>
    <p:sldId id="412" r:id="rId62"/>
    <p:sldId id="395" r:id="rId63"/>
    <p:sldId id="397" r:id="rId64"/>
    <p:sldId id="399" r:id="rId65"/>
    <p:sldId id="400" r:id="rId66"/>
    <p:sldId id="401" r:id="rId67"/>
    <p:sldId id="407" r:id="rId68"/>
    <p:sldId id="408" r:id="rId69"/>
    <p:sldId id="409" r:id="rId70"/>
    <p:sldId id="415" r:id="rId71"/>
    <p:sldId id="406" r:id="rId72"/>
    <p:sldId id="416" r:id="rId73"/>
    <p:sldId id="431" r:id="rId74"/>
    <p:sldId id="418" r:id="rId75"/>
    <p:sldId id="419" r:id="rId76"/>
    <p:sldId id="413" r:id="rId77"/>
    <p:sldId id="420" r:id="rId78"/>
    <p:sldId id="428" r:id="rId79"/>
    <p:sldId id="429" r:id="rId80"/>
    <p:sldId id="423" r:id="rId81"/>
    <p:sldId id="425" r:id="rId82"/>
    <p:sldId id="424" r:id="rId83"/>
    <p:sldId id="426" r:id="rId84"/>
    <p:sldId id="432" r:id="rId85"/>
    <p:sldId id="434" r:id="rId86"/>
    <p:sldId id="433" r:id="rId87"/>
    <p:sldId id="435" r:id="rId88"/>
    <p:sldId id="436" r:id="rId89"/>
    <p:sldId id="437" r:id="rId90"/>
    <p:sldId id="438" r:id="rId91"/>
    <p:sldId id="439" r:id="rId92"/>
    <p:sldId id="446" r:id="rId93"/>
    <p:sldId id="447" r:id="rId94"/>
    <p:sldId id="440" r:id="rId95"/>
    <p:sldId id="448" r:id="rId96"/>
    <p:sldId id="441" r:id="rId97"/>
    <p:sldId id="442" r:id="rId98"/>
    <p:sldId id="443" r:id="rId99"/>
    <p:sldId id="444" r:id="rId100"/>
    <p:sldId id="449" r:id="rId101"/>
    <p:sldId id="445" r:id="rId102"/>
    <p:sldId id="450"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42" autoAdjust="0"/>
    <p:restoredTop sz="94714"/>
  </p:normalViewPr>
  <p:slideViewPr>
    <p:cSldViewPr snapToGrid="0">
      <p:cViewPr varScale="1">
        <p:scale>
          <a:sx n="163" d="100"/>
          <a:sy n="163" d="100"/>
        </p:scale>
        <p:origin x="9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2020/3/26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57</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2020/3/26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D997B5FA-0921-464F-AAE1-844C04324D75}" type="datetimeFigureOut">
              <a:rPr lang="zh-CN" altLang="en-US" smtClean="0"/>
              <a:t>2020/3/26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88.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2.png"/><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Tree>
    <p:custDataLst>
      <p:tags r:id="rId1"/>
    </p:custDataLst>
    <p:extLst>
      <p:ext uri="{BB962C8B-B14F-4D97-AF65-F5344CB8AC3E}">
        <p14:creationId xmlns:p14="http://schemas.microsoft.com/office/powerpoint/2010/main" val="1216633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8" name="文字方塊 7">
            <a:extLst>
              <a:ext uri="{FF2B5EF4-FFF2-40B4-BE49-F238E27FC236}">
                <a16:creationId xmlns:a16="http://schemas.microsoft.com/office/drawing/2014/main" id="{760F98FE-33BE-47F8-97B4-32C087C931F1}"/>
              </a:ext>
            </a:extLst>
          </p:cNvPr>
          <p:cNvSpPr txBox="1"/>
          <p:nvPr/>
        </p:nvSpPr>
        <p:spPr>
          <a:xfrm>
            <a:off x="1380334" y="3362085"/>
            <a:ext cx="2403222"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Negative Sampling</a:t>
            </a:r>
            <a:endParaRPr lang="en-US" sz="3000" dirty="0"/>
          </a:p>
        </p:txBody>
      </p:sp>
      <p:sp>
        <p:nvSpPr>
          <p:cNvPr id="9" name="文字方塊 8">
            <a:extLst>
              <a:ext uri="{FF2B5EF4-FFF2-40B4-BE49-F238E27FC236}">
                <a16:creationId xmlns:a16="http://schemas.microsoft.com/office/drawing/2014/main" id="{514E3EB1-BB37-4FE2-98A4-0F94EC0A8AD5}"/>
              </a:ext>
            </a:extLst>
          </p:cNvPr>
          <p:cNvSpPr txBox="1"/>
          <p:nvPr/>
        </p:nvSpPr>
        <p:spPr>
          <a:xfrm>
            <a:off x="1371479" y="2090131"/>
            <a:ext cx="1877437"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Sub-sampling</a:t>
            </a:r>
            <a:endParaRPr lang="en-US" sz="3000" dirty="0"/>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Tree>
    <p:custDataLst>
      <p:tags r:id="rId1"/>
    </p:custDataLst>
    <p:extLst>
      <p:ext uri="{BB962C8B-B14F-4D97-AF65-F5344CB8AC3E}">
        <p14:creationId xmlns:p14="http://schemas.microsoft.com/office/powerpoint/2010/main" val="347008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05" y="369277"/>
            <a:ext cx="6553772"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9" name="TextBox 8">
            <a:extLst>
              <a:ext uri="{FF2B5EF4-FFF2-40B4-BE49-F238E27FC236}">
                <a16:creationId xmlns:a16="http://schemas.microsoft.com/office/drawing/2014/main" id="{EA4CDFA4-AC10-AF4A-A54D-96173B1C05C5}"/>
              </a:ext>
            </a:extLst>
          </p:cNvPr>
          <p:cNvSpPr txBox="1"/>
          <p:nvPr/>
        </p:nvSpPr>
        <p:spPr>
          <a:xfrm>
            <a:off x="1216550" y="5478449"/>
            <a:ext cx="2748316"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a:t>
            </a:r>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4.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Tree>
    <p:extLst>
      <p:ext uri="{BB962C8B-B14F-4D97-AF65-F5344CB8AC3E}">
        <p14:creationId xmlns:p14="http://schemas.microsoft.com/office/powerpoint/2010/main" val="23887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21801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16088" y="6285461"/>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Tree>
    <p:extLst>
      <p:ext uri="{BB962C8B-B14F-4D97-AF65-F5344CB8AC3E}">
        <p14:creationId xmlns:p14="http://schemas.microsoft.com/office/powerpoint/2010/main" val="2903169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68811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Tree>
    <p:custDataLst>
      <p:tags r:id="rId1"/>
    </p:custDataLst>
    <p:extLst>
      <p:ext uri="{BB962C8B-B14F-4D97-AF65-F5344CB8AC3E}">
        <p14:creationId xmlns:p14="http://schemas.microsoft.com/office/powerpoint/2010/main" val="4268828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Tree>
    <p:custDataLst>
      <p:tags r:id="rId1"/>
    </p:custDataLst>
    <p:extLst>
      <p:ext uri="{BB962C8B-B14F-4D97-AF65-F5344CB8AC3E}">
        <p14:creationId xmlns:p14="http://schemas.microsoft.com/office/powerpoint/2010/main" val="3081643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Tree>
    <p:extLst>
      <p:ext uri="{BB962C8B-B14F-4D97-AF65-F5344CB8AC3E}">
        <p14:creationId xmlns:p14="http://schemas.microsoft.com/office/powerpoint/2010/main" val="4170364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Tree>
    <p:extLst>
      <p:ext uri="{BB962C8B-B14F-4D97-AF65-F5344CB8AC3E}">
        <p14:creationId xmlns:p14="http://schemas.microsoft.com/office/powerpoint/2010/main" val="3453621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Tree>
    <p:extLst>
      <p:ext uri="{BB962C8B-B14F-4D97-AF65-F5344CB8AC3E}">
        <p14:creationId xmlns:p14="http://schemas.microsoft.com/office/powerpoint/2010/main" val="1667353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Tree>
    <p:extLst>
      <p:ext uri="{BB962C8B-B14F-4D97-AF65-F5344CB8AC3E}">
        <p14:creationId xmlns:p14="http://schemas.microsoft.com/office/powerpoint/2010/main" val="2253014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Tree>
    <p:extLst>
      <p:ext uri="{BB962C8B-B14F-4D97-AF65-F5344CB8AC3E}">
        <p14:creationId xmlns:p14="http://schemas.microsoft.com/office/powerpoint/2010/main" val="3877861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Tree>
    <p:extLst>
      <p:ext uri="{BB962C8B-B14F-4D97-AF65-F5344CB8AC3E}">
        <p14:creationId xmlns:p14="http://schemas.microsoft.com/office/powerpoint/2010/main" val="2001146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Tree>
    <p:extLst>
      <p:ext uri="{BB962C8B-B14F-4D97-AF65-F5344CB8AC3E}">
        <p14:creationId xmlns:p14="http://schemas.microsoft.com/office/powerpoint/2010/main" val="3253669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Tree>
    <p:extLst>
      <p:ext uri="{BB962C8B-B14F-4D97-AF65-F5344CB8AC3E}">
        <p14:creationId xmlns:p14="http://schemas.microsoft.com/office/powerpoint/2010/main" val="1116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Tree>
    <p:extLst>
      <p:ext uri="{BB962C8B-B14F-4D97-AF65-F5344CB8AC3E}">
        <p14:creationId xmlns:p14="http://schemas.microsoft.com/office/powerpoint/2010/main" val="2157007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Tree>
    <p:extLst>
      <p:ext uri="{BB962C8B-B14F-4D97-AF65-F5344CB8AC3E}">
        <p14:creationId xmlns:p14="http://schemas.microsoft.com/office/powerpoint/2010/main" val="268196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Tree>
    <p:extLst>
      <p:ext uri="{BB962C8B-B14F-4D97-AF65-F5344CB8AC3E}">
        <p14:creationId xmlns:p14="http://schemas.microsoft.com/office/powerpoint/2010/main" val="2683319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Tree>
    <p:extLst>
      <p:ext uri="{BB962C8B-B14F-4D97-AF65-F5344CB8AC3E}">
        <p14:creationId xmlns:p14="http://schemas.microsoft.com/office/powerpoint/2010/main" val="4006870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Tree>
    <p:extLst>
      <p:ext uri="{BB962C8B-B14F-4D97-AF65-F5344CB8AC3E}">
        <p14:creationId xmlns:p14="http://schemas.microsoft.com/office/powerpoint/2010/main" val="3129070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Tree>
    <p:extLst>
      <p:ext uri="{BB962C8B-B14F-4D97-AF65-F5344CB8AC3E}">
        <p14:creationId xmlns:p14="http://schemas.microsoft.com/office/powerpoint/2010/main" val="1189431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Tree>
    <p:extLst>
      <p:ext uri="{BB962C8B-B14F-4D97-AF65-F5344CB8AC3E}">
        <p14:creationId xmlns:p14="http://schemas.microsoft.com/office/powerpoint/2010/main" val="996115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Tree>
    <p:custDataLst>
      <p:tags r:id="rId1"/>
    </p:custDataLst>
    <p:extLst>
      <p:ext uri="{BB962C8B-B14F-4D97-AF65-F5344CB8AC3E}">
        <p14:creationId xmlns:p14="http://schemas.microsoft.com/office/powerpoint/2010/main" val="299571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Tree>
    <p:custDataLst>
      <p:tags r:id="rId1"/>
    </p:custDataLst>
    <p:extLst>
      <p:ext uri="{BB962C8B-B14F-4D97-AF65-F5344CB8AC3E}">
        <p14:creationId xmlns:p14="http://schemas.microsoft.com/office/powerpoint/2010/main" val="700344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Tree>
    <p:custDataLst>
      <p:tags r:id="rId1"/>
    </p:custDataLst>
    <p:extLst>
      <p:ext uri="{BB962C8B-B14F-4D97-AF65-F5344CB8AC3E}">
        <p14:creationId xmlns:p14="http://schemas.microsoft.com/office/powerpoint/2010/main" val="1120969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Tree>
    <p:custDataLst>
      <p:tags r:id="rId1"/>
    </p:custDataLst>
    <p:extLst>
      <p:ext uri="{BB962C8B-B14F-4D97-AF65-F5344CB8AC3E}">
        <p14:creationId xmlns:p14="http://schemas.microsoft.com/office/powerpoint/2010/main" val="2917908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Tree>
    <p:custDataLst>
      <p:tags r:id="rId1"/>
    </p:custDataLst>
    <p:extLst>
      <p:ext uri="{BB962C8B-B14F-4D97-AF65-F5344CB8AC3E}">
        <p14:creationId xmlns:p14="http://schemas.microsoft.com/office/powerpoint/2010/main" val="600737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Tree>
    <p:custDataLst>
      <p:tags r:id="rId1"/>
    </p:custDataLst>
    <p:extLst>
      <p:ext uri="{BB962C8B-B14F-4D97-AF65-F5344CB8AC3E}">
        <p14:creationId xmlns:p14="http://schemas.microsoft.com/office/powerpoint/2010/main" val="7118467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Tree>
    <p:custDataLst>
      <p:tags r:id="rId1"/>
    </p:custDataLst>
    <p:extLst>
      <p:ext uri="{BB962C8B-B14F-4D97-AF65-F5344CB8AC3E}">
        <p14:creationId xmlns:p14="http://schemas.microsoft.com/office/powerpoint/2010/main" val="32244402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11597</TotalTime>
  <Words>1933</Words>
  <Application>Microsoft Office PowerPoint</Application>
  <PresentationFormat>寬螢幕</PresentationFormat>
  <Paragraphs>276</Paragraphs>
  <Slides>102</Slides>
  <Notes>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102</vt:i4>
      </vt:variant>
    </vt:vector>
  </HeadingPairs>
  <TitlesOfParts>
    <vt:vector size="110" baseType="lpstr">
      <vt:lpstr>-apple-system</vt:lpstr>
      <vt:lpstr>等线</vt:lpstr>
      <vt:lpstr>NimbusRomNo9L</vt:lpstr>
      <vt:lpstr>Arial</vt:lpstr>
      <vt:lpstr>Calibri</vt:lpstr>
      <vt:lpstr>Calibri Light</vt:lpstr>
      <vt:lpstr>Verdana</vt:lpstr>
      <vt:lpstr>千图网海量PPT模板www.58pic.com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李昱廷 李</cp:lastModifiedBy>
  <cp:revision>211</cp:revision>
  <dcterms:created xsi:type="dcterms:W3CDTF">2018-07-10T18:03:00Z</dcterms:created>
  <dcterms:modified xsi:type="dcterms:W3CDTF">2020-03-26T03:08:09Z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